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65" r:id="rId5"/>
    <p:sldId id="262" r:id="rId6"/>
    <p:sldId id="263" r:id="rId7"/>
    <p:sldId id="267" r:id="rId8"/>
    <p:sldId id="258" r:id="rId9"/>
    <p:sldId id="259" r:id="rId10"/>
    <p:sldId id="260" r:id="rId11"/>
    <p:sldId id="261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06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21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73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801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552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723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299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124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23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473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0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174F3-AEC1-47A2-AA3B-16334B3E1A3B}" type="datetimeFigureOut">
              <a:rPr lang="en-US" smtClean="0"/>
              <a:t>7/24/2017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C919B-E2B9-45DF-8E45-C460B8890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21711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192963"/>
          </a:xfrm>
        </p:spPr>
        <p:txBody>
          <a:bodyPr>
            <a:normAutofit/>
          </a:bodyPr>
          <a:lstStyle/>
          <a:p>
            <a:r>
              <a:rPr lang="en-US" dirty="0"/>
              <a:t>Do Drug Combinations that Show Similar Activities also Show Similar </a:t>
            </a:r>
            <a:r>
              <a:rPr lang="en-US" dirty="0" smtClean="0"/>
              <a:t>Synergies</a:t>
            </a:r>
            <a:r>
              <a:rPr lang="en-US" dirty="0"/>
              <a:t>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15326"/>
            <a:ext cx="9144000" cy="942474"/>
          </a:xfrm>
        </p:spPr>
        <p:txBody>
          <a:bodyPr/>
          <a:lstStyle/>
          <a:p>
            <a:r>
              <a:rPr lang="en-US" dirty="0" smtClean="0"/>
              <a:t>Update 7/21/17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8661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4931" y="424903"/>
            <a:ext cx="3862137" cy="870116"/>
          </a:xfrm>
        </p:spPr>
        <p:txBody>
          <a:bodyPr>
            <a:normAutofit/>
          </a:bodyPr>
          <a:lstStyle/>
          <a:p>
            <a:r>
              <a:rPr lang="en-US" dirty="0" smtClean="0"/>
              <a:t>A Correlation?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1126804"/>
              </p:ext>
            </p:extLst>
          </p:nvPr>
        </p:nvGraphicFramePr>
        <p:xfrm>
          <a:off x="38100" y="1567735"/>
          <a:ext cx="12115800" cy="43270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0" name="Acrobat Document" r:id="rId3" imgW="9601035" imgH="3428779" progId="Acrobat.Document.11">
                  <p:embed/>
                </p:oleObj>
              </mc:Choice>
              <mc:Fallback>
                <p:oleObj name="Acrobat Document" r:id="rId3" imgW="9601035" imgH="3428779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00" y="1567735"/>
                        <a:ext cx="12115800" cy="43270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1714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157" y="172620"/>
            <a:ext cx="10515600" cy="1006475"/>
          </a:xfrm>
        </p:spPr>
        <p:txBody>
          <a:bodyPr/>
          <a:lstStyle/>
          <a:p>
            <a:r>
              <a:rPr lang="en-US" dirty="0" smtClean="0"/>
              <a:t>Larger View of One of the Assays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1323880"/>
              </p:ext>
            </p:extLst>
          </p:nvPr>
        </p:nvGraphicFramePr>
        <p:xfrm>
          <a:off x="3108157" y="914400"/>
          <a:ext cx="5943600" cy="594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2" name="Acrobat Document" r:id="rId3" imgW="5486400" imgH="5486179" progId="Acrobat.Document.11">
                  <p:embed/>
                </p:oleObj>
              </mc:Choice>
              <mc:Fallback>
                <p:oleObj name="Acrobat Document" r:id="rId3" imgW="5486400" imgH="5486179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08157" y="914400"/>
                        <a:ext cx="5943600" cy="594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7953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Discordant Pairs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7628230"/>
              </p:ext>
            </p:extLst>
          </p:nvPr>
        </p:nvGraphicFramePr>
        <p:xfrm>
          <a:off x="38100" y="1690688"/>
          <a:ext cx="12115800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Acrobat Document" r:id="rId3" imgW="9258093" imgH="3086100" progId="Acrobat.Document.11">
                  <p:embed/>
                </p:oleObj>
              </mc:Choice>
              <mc:Fallback>
                <p:oleObj name="Acrobat Document" r:id="rId3" imgW="9258093" imgH="308610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00" y="1690688"/>
                        <a:ext cx="12115800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64973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Assay 6410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Assay 6410?</a:t>
            </a:r>
          </a:p>
          <a:p>
            <a:r>
              <a:rPr lang="en-US" dirty="0" smtClean="0"/>
              <a:t>- Smaller size (24)- helpful for quickly trying out and fixing functions </a:t>
            </a:r>
          </a:p>
          <a:p>
            <a:r>
              <a:rPr lang="en-US" dirty="0" smtClean="0"/>
              <a:t>- Has a few “medium” and “bad” matrices- functions have to work with them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218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455193" cy="2009107"/>
          </a:xfrm>
        </p:spPr>
        <p:txBody>
          <a:bodyPr>
            <a:noAutofit/>
          </a:bodyPr>
          <a:lstStyle/>
          <a:p>
            <a:r>
              <a:rPr lang="en-US" sz="3200" dirty="0" smtClean="0"/>
              <a:t>Step 3- Methods to Compute Similarity</a:t>
            </a:r>
            <a:br>
              <a:rPr lang="en-US" sz="3200" dirty="0" smtClean="0"/>
            </a:br>
            <a:r>
              <a:rPr lang="en-US" sz="2800" dirty="0" smtClean="0"/>
              <a:t>(from workflow in project’s google doc)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82779"/>
            <a:ext cx="6455193" cy="359418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Methods (each row is different method)</a:t>
            </a:r>
          </a:p>
          <a:p>
            <a:pPr lvl="1"/>
            <a:r>
              <a:rPr lang="en-US" dirty="0" smtClean="0"/>
              <a:t>RMSE</a:t>
            </a:r>
          </a:p>
          <a:p>
            <a:pPr lvl="1"/>
            <a:r>
              <a:rPr lang="en-US" dirty="0" smtClean="0"/>
              <a:t>Euclidean</a:t>
            </a:r>
          </a:p>
          <a:p>
            <a:pPr lvl="1"/>
            <a:r>
              <a:rPr lang="en-US" dirty="0" smtClean="0"/>
              <a:t>KS Test</a:t>
            </a:r>
          </a:p>
          <a:p>
            <a:pPr lvl="1"/>
            <a:r>
              <a:rPr lang="en-US" dirty="0" err="1" smtClean="0"/>
              <a:t>Syrjala</a:t>
            </a:r>
            <a:r>
              <a:rPr lang="en-US" dirty="0" smtClean="0"/>
              <a:t> Distance</a:t>
            </a:r>
          </a:p>
          <a:p>
            <a:pPr lvl="1"/>
            <a:endParaRPr lang="en-US" dirty="0"/>
          </a:p>
          <a:p>
            <a:r>
              <a:rPr lang="en-US" dirty="0" smtClean="0"/>
              <a:t>Comparing Response Matrices (left column) </a:t>
            </a:r>
          </a:p>
          <a:p>
            <a:r>
              <a:rPr lang="en-US" dirty="0" smtClean="0"/>
              <a:t>Comparing bliss matrices (right column)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058955"/>
              </p:ext>
            </p:extLst>
          </p:nvPr>
        </p:nvGraphicFramePr>
        <p:xfrm>
          <a:off x="7608594" y="0"/>
          <a:ext cx="3430005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" name="Acrobat Document" r:id="rId3" imgW="5486400" imgH="10972690" progId="Acrobat.Document.11">
                  <p:embed/>
                </p:oleObj>
              </mc:Choice>
              <mc:Fallback>
                <p:oleObj name="Acrobat Document" r:id="rId3" imgW="5486400" imgH="1097269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08594" y="0"/>
                        <a:ext cx="3430005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548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Step 4- </a:t>
            </a:r>
            <a:r>
              <a:rPr lang="en-US" sz="4000" dirty="0"/>
              <a:t>Explore correlation of single agent similarity with </a:t>
            </a:r>
            <a:r>
              <a:rPr lang="en-US" sz="4000" dirty="0" smtClean="0"/>
              <a:t>combination</a:t>
            </a:r>
            <a:r>
              <a:rPr lang="en-US" sz="4000" dirty="0"/>
              <a:t> </a:t>
            </a:r>
            <a:r>
              <a:rPr lang="en-US" sz="4000" dirty="0" smtClean="0"/>
              <a:t>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Will work on later this week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016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62622"/>
          </a:xfrm>
        </p:spPr>
        <p:txBody>
          <a:bodyPr>
            <a:normAutofit fontScale="90000"/>
          </a:bodyPr>
          <a:lstStyle/>
          <a:p>
            <a:r>
              <a:rPr lang="en-US" sz="4000" dirty="0" smtClean="0"/>
              <a:t>Step 5- Explore similarity of response surfaces vs similarity of synergy surfaces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9810" y="1825624"/>
            <a:ext cx="2967789" cy="4690269"/>
          </a:xfrm>
        </p:spPr>
        <p:txBody>
          <a:bodyPr>
            <a:normAutofit/>
          </a:bodyPr>
          <a:lstStyle/>
          <a:p>
            <a:r>
              <a:rPr lang="en-US" dirty="0" smtClean="0"/>
              <a:t>Plotting similarity of synergy matrices ~ similarity of response matrices </a:t>
            </a:r>
          </a:p>
          <a:p>
            <a:r>
              <a:rPr lang="en-US" dirty="0" smtClean="0"/>
              <a:t>Using the 4 different ways (4) of computing similarity</a:t>
            </a:r>
          </a:p>
          <a:p>
            <a:r>
              <a:rPr lang="en-US" dirty="0" smtClean="0"/>
              <a:t>Correlation?</a:t>
            </a:r>
          </a:p>
          <a:p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3538387"/>
              </p:ext>
            </p:extLst>
          </p:nvPr>
        </p:nvGraphicFramePr>
        <p:xfrm>
          <a:off x="3870158" y="1486694"/>
          <a:ext cx="8172451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Acrobat Document" r:id="rId3" imgW="8915152" imgH="5486179" progId="Acrobat.Document.11">
                  <p:embed/>
                </p:oleObj>
              </mc:Choice>
              <mc:Fallback>
                <p:oleObj name="Acrobat Document" r:id="rId3" imgW="8915152" imgH="5486179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70158" y="1486694"/>
                        <a:ext cx="8172451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9694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495800" cy="1325563"/>
          </a:xfrm>
        </p:spPr>
        <p:txBody>
          <a:bodyPr/>
          <a:lstStyle/>
          <a:p>
            <a:r>
              <a:rPr lang="en-US" dirty="0" smtClean="0"/>
              <a:t>5.2- Discordant Pairs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495800" cy="435133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Points on x axis: where response matrices are different but synergy matrices are similar</a:t>
            </a:r>
            <a:endParaRPr lang="en-US" dirty="0"/>
          </a:p>
          <a:p>
            <a:r>
              <a:rPr lang="en-US" dirty="0" smtClean="0"/>
              <a:t>Points on y axis (opposite of above): where response matrices are similar but synergy matrices are different</a:t>
            </a:r>
          </a:p>
          <a:p>
            <a:r>
              <a:rPr lang="en-US" dirty="0" smtClean="0"/>
              <a:t>Visualization of where all of the discordant pairs- comparing 4 methods 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6129872"/>
              </p:ext>
            </p:extLst>
          </p:nvPr>
        </p:nvGraphicFramePr>
        <p:xfrm>
          <a:off x="5334000" y="0"/>
          <a:ext cx="6858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Acrobat Document" r:id="rId3" imgW="5486400" imgH="5486179" progId="Acrobat.Document.11">
                  <p:embed/>
                </p:oleObj>
              </mc:Choice>
              <mc:Fallback>
                <p:oleObj name="Acrobat Document" r:id="rId3" imgW="5486400" imgH="5486179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34000" y="0"/>
                        <a:ext cx="6858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83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Malaria Assays- 1764, 1763, 1761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76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8779" y="0"/>
            <a:ext cx="10074443" cy="113899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RMSE for the Three Assays- </a:t>
            </a:r>
            <a:br>
              <a:rPr lang="en-US" sz="3600" dirty="0" smtClean="0"/>
            </a:br>
            <a:r>
              <a:rPr lang="en-US" sz="3600" dirty="0" smtClean="0"/>
              <a:t>Similarity of Response Matrices and Synergy Matrices</a:t>
            </a:r>
            <a:endParaRPr lang="en-US" sz="36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2134717"/>
              </p:ext>
            </p:extLst>
          </p:nvPr>
        </p:nvGraphicFramePr>
        <p:xfrm>
          <a:off x="1783588" y="1138991"/>
          <a:ext cx="8624824" cy="57498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3" name="Acrobat Document" r:id="rId3" imgW="9258093" imgH="6172200" progId="Acrobat.Document.11">
                  <p:embed/>
                </p:oleObj>
              </mc:Choice>
              <mc:Fallback>
                <p:oleObj name="Acrobat Document" r:id="rId3" imgW="9258093" imgH="617220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3588" y="1138991"/>
                        <a:ext cx="8624824" cy="57498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58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4821" y="0"/>
            <a:ext cx="10042358" cy="1106905"/>
          </a:xfrm>
        </p:spPr>
        <p:txBody>
          <a:bodyPr>
            <a:normAutofit/>
          </a:bodyPr>
          <a:lstStyle/>
          <a:p>
            <a:r>
              <a:rPr lang="en-US" sz="3600" dirty="0" err="1" smtClean="0"/>
              <a:t>Syrjala</a:t>
            </a:r>
            <a:r>
              <a:rPr lang="en-US" sz="3600" dirty="0" smtClean="0"/>
              <a:t> Distance for the Three Assays- </a:t>
            </a:r>
            <a:br>
              <a:rPr lang="en-US" sz="3600" dirty="0" smtClean="0"/>
            </a:br>
            <a:r>
              <a:rPr lang="en-US" sz="3600" dirty="0" smtClean="0"/>
              <a:t>Similarity of Response Matrices and Synergy Matrices</a:t>
            </a:r>
            <a:endParaRPr lang="en-US" sz="36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0431308"/>
              </p:ext>
            </p:extLst>
          </p:nvPr>
        </p:nvGraphicFramePr>
        <p:xfrm>
          <a:off x="1782317" y="1106424"/>
          <a:ext cx="8627365" cy="57515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7" name="Acrobat Document" r:id="rId3" imgW="9258093" imgH="6172200" progId="Acrobat.Document.11">
                  <p:embed/>
                </p:oleObj>
              </mc:Choice>
              <mc:Fallback>
                <p:oleObj name="Acrobat Document" r:id="rId3" imgW="9258093" imgH="6172200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82317" y="1106424"/>
                        <a:ext cx="8627365" cy="57515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6206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216</Words>
  <Application>Microsoft Office PowerPoint</Application>
  <PresentationFormat>Widescreen</PresentationFormat>
  <Paragraphs>31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Acrobat Document</vt:lpstr>
      <vt:lpstr>Do Drug Combinations that Show Similar Activities also Show Similar Synergies?</vt:lpstr>
      <vt:lpstr>Assay 6410</vt:lpstr>
      <vt:lpstr>Step 3- Methods to Compute Similarity (from workflow in project’s google doc)</vt:lpstr>
      <vt:lpstr>Step 4- Explore correlation of single agent similarity with combination similarity</vt:lpstr>
      <vt:lpstr>Step 5- Explore similarity of response surfaces vs similarity of synergy surfaces</vt:lpstr>
      <vt:lpstr>5.2- Discordant Pairs</vt:lpstr>
      <vt:lpstr>Malaria Assays- 1764, 1763, 1761</vt:lpstr>
      <vt:lpstr>RMSE for the Three Assays-  Similarity of Response Matrices and Synergy Matrices</vt:lpstr>
      <vt:lpstr>Syrjala Distance for the Three Assays-  Similarity of Response Matrices and Synergy Matrices</vt:lpstr>
      <vt:lpstr>A Correlation?</vt:lpstr>
      <vt:lpstr>Larger View of One of the Assays</vt:lpstr>
      <vt:lpstr>Discordant Pairs</vt:lpstr>
    </vt:vector>
  </TitlesOfParts>
  <Company>Your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Lee, Sarita (NIH/NCATS) [F]</dc:creator>
  <cp:lastModifiedBy>Lee, Sarita (NIH/NCATS) [F]</cp:lastModifiedBy>
  <cp:revision>17</cp:revision>
  <dcterms:created xsi:type="dcterms:W3CDTF">2017-07-21T14:40:50Z</dcterms:created>
  <dcterms:modified xsi:type="dcterms:W3CDTF">2017-07-24T21:26:53Z</dcterms:modified>
</cp:coreProperties>
</file>

<file path=docProps/thumbnail.jpeg>
</file>